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  <p:sldMasterId id="2147483695" r:id="rId2"/>
  </p:sldMasterIdLst>
  <p:sldIdLst>
    <p:sldId id="256" r:id="rId3"/>
    <p:sldId id="257" r:id="rId4"/>
    <p:sldId id="258" r:id="rId5"/>
    <p:sldId id="263" r:id="rId6"/>
    <p:sldId id="265" r:id="rId7"/>
    <p:sldId id="272" r:id="rId8"/>
    <p:sldId id="280" r:id="rId9"/>
    <p:sldId id="266" r:id="rId10"/>
    <p:sldId id="273" r:id="rId11"/>
    <p:sldId id="281" r:id="rId12"/>
    <p:sldId id="267" r:id="rId13"/>
    <p:sldId id="274" r:id="rId14"/>
    <p:sldId id="282" r:id="rId15"/>
    <p:sldId id="268" r:id="rId16"/>
    <p:sldId id="275" r:id="rId17"/>
    <p:sldId id="283" r:id="rId18"/>
    <p:sldId id="264" r:id="rId19"/>
    <p:sldId id="270" r:id="rId20"/>
    <p:sldId id="276" r:id="rId21"/>
    <p:sldId id="279" r:id="rId22"/>
    <p:sldId id="269" r:id="rId23"/>
    <p:sldId id="278" r:id="rId24"/>
    <p:sldId id="271" r:id="rId25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8" d="100"/>
          <a:sy n="48" d="100"/>
        </p:scale>
        <p:origin x="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10739" cy="7578343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2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434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018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3228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6993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067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674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8024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1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5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0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0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2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56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21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4255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18375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3"/>
            <a:ext cx="8568531" cy="1501435"/>
          </a:xfrm>
        </p:spPr>
        <p:txBody>
          <a:bodyPr anchor="t"/>
          <a:lstStyle>
            <a:lvl1pPr algn="l">
              <a:defRPr sz="407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035">
                <a:solidFill>
                  <a:schemeClr val="tx1">
                    <a:tint val="75000"/>
                  </a:schemeClr>
                </a:solidFill>
              </a:defRPr>
            </a:lvl1pPr>
            <a:lvl2pPr marL="465247" indent="0">
              <a:buNone/>
              <a:defRPr sz="1832">
                <a:solidFill>
                  <a:schemeClr val="tx1">
                    <a:tint val="75000"/>
                  </a:schemeClr>
                </a:solidFill>
              </a:defRPr>
            </a:lvl2pPr>
            <a:lvl3pPr marL="930493" indent="0">
              <a:buNone/>
              <a:defRPr sz="1628">
                <a:solidFill>
                  <a:schemeClr val="tx1">
                    <a:tint val="75000"/>
                  </a:schemeClr>
                </a:solidFill>
              </a:defRPr>
            </a:lvl3pPr>
            <a:lvl4pPr marL="13957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6098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32623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91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5672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72197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593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45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6"/>
            <a:ext cx="4452276" cy="4989036"/>
          </a:xfrm>
        </p:spPr>
        <p:txBody>
          <a:bodyPr/>
          <a:lstStyle>
            <a:lvl1pPr>
              <a:defRPr sz="2849"/>
            </a:lvl1pPr>
            <a:lvl2pPr>
              <a:defRPr sz="2442"/>
            </a:lvl2pPr>
            <a:lvl3pPr>
              <a:defRPr sz="2035"/>
            </a:lvl3pPr>
            <a:lvl4pPr>
              <a:defRPr sz="1832"/>
            </a:lvl4pPr>
            <a:lvl5pPr>
              <a:defRPr sz="1832"/>
            </a:lvl5pPr>
            <a:lvl6pPr>
              <a:defRPr sz="1832"/>
            </a:lvl6pPr>
            <a:lvl7pPr>
              <a:defRPr sz="1832"/>
            </a:lvl7pPr>
            <a:lvl8pPr>
              <a:defRPr sz="1832"/>
            </a:lvl8pPr>
            <a:lvl9pPr>
              <a:defRPr sz="18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6"/>
            <a:ext cx="4452276" cy="4989036"/>
          </a:xfrm>
        </p:spPr>
        <p:txBody>
          <a:bodyPr/>
          <a:lstStyle>
            <a:lvl1pPr>
              <a:defRPr sz="2849"/>
            </a:lvl1pPr>
            <a:lvl2pPr>
              <a:defRPr sz="2442"/>
            </a:lvl2pPr>
            <a:lvl3pPr>
              <a:defRPr sz="2035"/>
            </a:lvl3pPr>
            <a:lvl4pPr>
              <a:defRPr sz="1832"/>
            </a:lvl4pPr>
            <a:lvl5pPr>
              <a:defRPr sz="1832"/>
            </a:lvl5pPr>
            <a:lvl6pPr>
              <a:defRPr sz="1832"/>
            </a:lvl6pPr>
            <a:lvl7pPr>
              <a:defRPr sz="1832"/>
            </a:lvl7pPr>
            <a:lvl8pPr>
              <a:defRPr sz="1832"/>
            </a:lvl8pPr>
            <a:lvl9pPr>
              <a:defRPr sz="18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83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6" cy="705219"/>
          </a:xfrm>
        </p:spPr>
        <p:txBody>
          <a:bodyPr anchor="b"/>
          <a:lstStyle>
            <a:lvl1pPr marL="0" indent="0">
              <a:buNone/>
              <a:defRPr sz="2442" b="1"/>
            </a:lvl1pPr>
            <a:lvl2pPr marL="465247" indent="0">
              <a:buNone/>
              <a:defRPr sz="2035" b="1"/>
            </a:lvl2pPr>
            <a:lvl3pPr marL="930493" indent="0">
              <a:buNone/>
              <a:defRPr sz="1832" b="1"/>
            </a:lvl3pPr>
            <a:lvl4pPr marL="1395740" indent="0">
              <a:buNone/>
              <a:defRPr sz="1628" b="1"/>
            </a:lvl4pPr>
            <a:lvl5pPr marL="1860987" indent="0">
              <a:buNone/>
              <a:defRPr sz="1628" b="1"/>
            </a:lvl5pPr>
            <a:lvl6pPr marL="2326234" indent="0">
              <a:buNone/>
              <a:defRPr sz="1628" b="1"/>
            </a:lvl6pPr>
            <a:lvl7pPr marL="2791480" indent="0">
              <a:buNone/>
              <a:defRPr sz="1628" b="1"/>
            </a:lvl7pPr>
            <a:lvl8pPr marL="3256727" indent="0">
              <a:buNone/>
              <a:defRPr sz="1628" b="1"/>
            </a:lvl8pPr>
            <a:lvl9pPr marL="3721974" indent="0">
              <a:buNone/>
              <a:defRPr sz="16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6" cy="4355563"/>
          </a:xfrm>
        </p:spPr>
        <p:txBody>
          <a:bodyPr/>
          <a:lstStyle>
            <a:lvl1pPr>
              <a:defRPr sz="2442"/>
            </a:lvl1pPr>
            <a:lvl2pPr>
              <a:defRPr sz="2035"/>
            </a:lvl2pPr>
            <a:lvl3pPr>
              <a:defRPr sz="1832"/>
            </a:lvl3pPr>
            <a:lvl4pPr>
              <a:defRPr sz="1628"/>
            </a:lvl4pPr>
            <a:lvl5pPr>
              <a:defRPr sz="1628"/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7" cy="705219"/>
          </a:xfrm>
        </p:spPr>
        <p:txBody>
          <a:bodyPr anchor="b"/>
          <a:lstStyle>
            <a:lvl1pPr marL="0" indent="0">
              <a:buNone/>
              <a:defRPr sz="2442" b="1"/>
            </a:lvl1pPr>
            <a:lvl2pPr marL="465247" indent="0">
              <a:buNone/>
              <a:defRPr sz="2035" b="1"/>
            </a:lvl2pPr>
            <a:lvl3pPr marL="930493" indent="0">
              <a:buNone/>
              <a:defRPr sz="1832" b="1"/>
            </a:lvl3pPr>
            <a:lvl4pPr marL="1395740" indent="0">
              <a:buNone/>
              <a:defRPr sz="1628" b="1"/>
            </a:lvl4pPr>
            <a:lvl5pPr marL="1860987" indent="0">
              <a:buNone/>
              <a:defRPr sz="1628" b="1"/>
            </a:lvl5pPr>
            <a:lvl6pPr marL="2326234" indent="0">
              <a:buNone/>
              <a:defRPr sz="1628" b="1"/>
            </a:lvl6pPr>
            <a:lvl7pPr marL="2791480" indent="0">
              <a:buNone/>
              <a:defRPr sz="1628" b="1"/>
            </a:lvl7pPr>
            <a:lvl8pPr marL="3256727" indent="0">
              <a:buNone/>
              <a:defRPr sz="1628" b="1"/>
            </a:lvl8pPr>
            <a:lvl9pPr marL="3721974" indent="0">
              <a:buNone/>
              <a:defRPr sz="16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7" cy="4355563"/>
          </a:xfrm>
        </p:spPr>
        <p:txBody>
          <a:bodyPr/>
          <a:lstStyle>
            <a:lvl1pPr>
              <a:defRPr sz="2442"/>
            </a:lvl1pPr>
            <a:lvl2pPr>
              <a:defRPr sz="2035"/>
            </a:lvl2pPr>
            <a:lvl3pPr>
              <a:defRPr sz="1832"/>
            </a:lvl3pPr>
            <a:lvl4pPr>
              <a:defRPr sz="1628"/>
            </a:lvl4pPr>
            <a:lvl5pPr>
              <a:defRPr sz="1628"/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4580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43014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88922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0987"/>
            <a:ext cx="3316456" cy="1280945"/>
          </a:xfrm>
        </p:spPr>
        <p:txBody>
          <a:bodyPr anchor="b"/>
          <a:lstStyle>
            <a:lvl1pPr algn="l">
              <a:defRPr sz="2035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9"/>
            <a:ext cx="5635349" cy="6451973"/>
          </a:xfrm>
        </p:spPr>
        <p:txBody>
          <a:bodyPr/>
          <a:lstStyle>
            <a:lvl1pPr>
              <a:defRPr sz="3256"/>
            </a:lvl1pPr>
            <a:lvl2pPr>
              <a:defRPr sz="2849"/>
            </a:lvl2pPr>
            <a:lvl3pPr>
              <a:defRPr sz="2442"/>
            </a:lvl3pPr>
            <a:lvl4pPr>
              <a:defRPr sz="2035"/>
            </a:lvl4pPr>
            <a:lvl5pPr>
              <a:defRPr sz="2035"/>
            </a:lvl5pPr>
            <a:lvl6pPr>
              <a:defRPr sz="2035"/>
            </a:lvl6pPr>
            <a:lvl7pPr>
              <a:defRPr sz="2035"/>
            </a:lvl7pPr>
            <a:lvl8pPr>
              <a:defRPr sz="2035"/>
            </a:lvl8pPr>
            <a:lvl9pPr>
              <a:defRPr sz="20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1" y="1581934"/>
            <a:ext cx="3316456" cy="5171028"/>
          </a:xfrm>
        </p:spPr>
        <p:txBody>
          <a:bodyPr/>
          <a:lstStyle>
            <a:lvl1pPr marL="0" indent="0">
              <a:buNone/>
              <a:defRPr sz="1425"/>
            </a:lvl1pPr>
            <a:lvl2pPr marL="465247" indent="0">
              <a:buNone/>
              <a:defRPr sz="1221"/>
            </a:lvl2pPr>
            <a:lvl3pPr marL="930493" indent="0">
              <a:buNone/>
              <a:defRPr sz="1018"/>
            </a:lvl3pPr>
            <a:lvl4pPr marL="1395740" indent="0">
              <a:buNone/>
              <a:defRPr sz="916"/>
            </a:lvl4pPr>
            <a:lvl5pPr marL="1860987" indent="0">
              <a:buNone/>
              <a:defRPr sz="916"/>
            </a:lvl5pPr>
            <a:lvl6pPr marL="2326234" indent="0">
              <a:buNone/>
              <a:defRPr sz="916"/>
            </a:lvl6pPr>
            <a:lvl7pPr marL="2791480" indent="0">
              <a:buNone/>
              <a:defRPr sz="916"/>
            </a:lvl7pPr>
            <a:lvl8pPr marL="3256727" indent="0">
              <a:buNone/>
              <a:defRPr sz="916"/>
            </a:lvl8pPr>
            <a:lvl9pPr marL="3721974" indent="0">
              <a:buNone/>
              <a:defRPr sz="9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93136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035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256"/>
            </a:lvl1pPr>
            <a:lvl2pPr marL="465247" indent="0">
              <a:buNone/>
              <a:defRPr sz="2849"/>
            </a:lvl2pPr>
            <a:lvl3pPr marL="930493" indent="0">
              <a:buNone/>
              <a:defRPr sz="2442"/>
            </a:lvl3pPr>
            <a:lvl4pPr marL="1395740" indent="0">
              <a:buNone/>
              <a:defRPr sz="2035"/>
            </a:lvl4pPr>
            <a:lvl5pPr marL="1860987" indent="0">
              <a:buNone/>
              <a:defRPr sz="2035"/>
            </a:lvl5pPr>
            <a:lvl6pPr marL="2326234" indent="0">
              <a:buNone/>
              <a:defRPr sz="2035"/>
            </a:lvl6pPr>
            <a:lvl7pPr marL="2791480" indent="0">
              <a:buNone/>
              <a:defRPr sz="2035"/>
            </a:lvl7pPr>
            <a:lvl8pPr marL="3256727" indent="0">
              <a:buNone/>
              <a:defRPr sz="2035"/>
            </a:lvl8pPr>
            <a:lvl9pPr marL="3721974" indent="0">
              <a:buNone/>
              <a:defRPr sz="2035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425"/>
            </a:lvl1pPr>
            <a:lvl2pPr marL="465247" indent="0">
              <a:buNone/>
              <a:defRPr sz="1221"/>
            </a:lvl2pPr>
            <a:lvl3pPr marL="930493" indent="0">
              <a:buNone/>
              <a:defRPr sz="1018"/>
            </a:lvl3pPr>
            <a:lvl4pPr marL="1395740" indent="0">
              <a:buNone/>
              <a:defRPr sz="916"/>
            </a:lvl4pPr>
            <a:lvl5pPr marL="1860987" indent="0">
              <a:buNone/>
              <a:defRPr sz="916"/>
            </a:lvl5pPr>
            <a:lvl6pPr marL="2326234" indent="0">
              <a:buNone/>
              <a:defRPr sz="916"/>
            </a:lvl6pPr>
            <a:lvl7pPr marL="2791480" indent="0">
              <a:buNone/>
              <a:defRPr sz="916"/>
            </a:lvl7pPr>
            <a:lvl8pPr marL="3256727" indent="0">
              <a:buNone/>
              <a:defRPr sz="916"/>
            </a:lvl8pPr>
            <a:lvl9pPr marL="3721974" indent="0">
              <a:buNone/>
              <a:defRPr sz="9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041152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13557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9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9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99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642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128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656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3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935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7287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14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10740" cy="7578343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909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6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700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5DAA5-6BE2-467A-90B2-00E985D86198}" type="datetimeFigureOut">
              <a:rPr lang="en-AU" smtClean="0"/>
              <a:pPr/>
              <a:t>3/05/2017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700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700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9347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defTabSz="930493" rtl="0" eaLnBrk="1" latinLnBrk="0" hangingPunct="1">
        <a:spcBef>
          <a:spcPct val="0"/>
        </a:spcBef>
        <a:buNone/>
        <a:defRPr sz="4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8935" indent="-348935" algn="l" defTabSz="930493" rtl="0" eaLnBrk="1" latinLnBrk="0" hangingPunct="1">
        <a:spcBef>
          <a:spcPct val="20000"/>
        </a:spcBef>
        <a:buFont typeface="Arial" pitchFamily="34" charset="0"/>
        <a:buChar char="•"/>
        <a:defRPr sz="3256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90779" algn="l" defTabSz="930493" rtl="0" eaLnBrk="1" latinLnBrk="0" hangingPunct="1">
        <a:spcBef>
          <a:spcPct val="20000"/>
        </a:spcBef>
        <a:buFont typeface="Arial" pitchFamily="34" charset="0"/>
        <a:buChar char="–"/>
        <a:defRPr sz="2849" kern="1200">
          <a:solidFill>
            <a:schemeClr val="tx1"/>
          </a:solidFill>
          <a:latin typeface="+mn-lt"/>
          <a:ea typeface="+mn-ea"/>
          <a:cs typeface="+mn-cs"/>
        </a:defRPr>
      </a:lvl2pPr>
      <a:lvl3pPr marL="1163117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628364" indent="-232623" algn="l" defTabSz="930493" rtl="0" eaLnBrk="1" latinLnBrk="0" hangingPunct="1">
        <a:spcBef>
          <a:spcPct val="20000"/>
        </a:spcBef>
        <a:buFont typeface="Arial" pitchFamily="34" charset="0"/>
        <a:buChar char="–"/>
        <a:defRPr sz="2035" kern="1200">
          <a:solidFill>
            <a:schemeClr val="tx1"/>
          </a:solidFill>
          <a:latin typeface="+mn-lt"/>
          <a:ea typeface="+mn-ea"/>
          <a:cs typeface="+mn-cs"/>
        </a:defRPr>
      </a:lvl4pPr>
      <a:lvl5pPr marL="2093610" indent="-232623" algn="l" defTabSz="930493" rtl="0" eaLnBrk="1" latinLnBrk="0" hangingPunct="1">
        <a:spcBef>
          <a:spcPct val="20000"/>
        </a:spcBef>
        <a:buFont typeface="Arial" pitchFamily="34" charset="0"/>
        <a:buChar char="»"/>
        <a:defRPr sz="2035" kern="1200">
          <a:solidFill>
            <a:schemeClr val="tx1"/>
          </a:solidFill>
          <a:latin typeface="+mn-lt"/>
          <a:ea typeface="+mn-ea"/>
          <a:cs typeface="+mn-cs"/>
        </a:defRPr>
      </a:lvl5pPr>
      <a:lvl6pPr marL="2558857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7pPr>
      <a:lvl8pPr marL="3489350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8pPr>
      <a:lvl9pPr marL="3954597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1pPr>
      <a:lvl2pPr marL="465247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2pPr>
      <a:lvl3pPr marL="930493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3pPr>
      <a:lvl4pPr marL="1395740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4pPr>
      <a:lvl5pPr marL="1860987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5pPr>
      <a:lvl6pPr marL="2326234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6pPr>
      <a:lvl7pPr marL="2791480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7pPr>
      <a:lvl8pPr marL="3256727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8pPr>
      <a:lvl9pPr marL="3721974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7138746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David’s Property Management Website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Team:</a:t>
            </a:r>
          </a:p>
          <a:p>
            <a:pPr algn="ctr"/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Jake Bradford 				n9190007</a:t>
            </a:r>
          </a:p>
          <a:p>
            <a:pPr algn="ctr"/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Ricky Phan 					n9562982</a:t>
            </a:r>
          </a:p>
          <a:p>
            <a:pPr algn="ctr"/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 de Closey 		n9165924</a:t>
            </a:r>
          </a:p>
          <a:p>
            <a:pPr algn="ctr"/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Jason Trapp 				n8828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512</a:t>
            </a:r>
          </a:p>
          <a:p>
            <a:pPr algn="ctr"/>
            <a:r>
              <a:rPr lang="en-AU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Phuo</a:t>
            </a:r>
            <a:r>
              <a:rPr lang="en-AU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Nguyen 			n9173609</a:t>
            </a: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9911"/>
            <a:ext cx="10080625" cy="56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3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9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Contract detail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AU" sz="2442" dirty="0">
                <a:solidFill>
                  <a:prstClr val="black"/>
                </a:solidFill>
                <a:latin typeface="Calibri"/>
              </a:rPr>
              <a:t>•As a staff member, I need to be able to record contract details so that I can lease properties to a prospective tenant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Website records contract details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Website displays contract details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Required fields can’t be blank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Only staff can record details</a:t>
            </a:r>
          </a:p>
          <a:p>
            <a:pPr marL="182545" indent="-182545" defTabSz="930493">
              <a:buFont typeface="Arial" pitchFamily="34" charset="0"/>
              <a:buChar char="•"/>
            </a:pPr>
            <a:endParaRPr lang="en-AU" sz="2035" dirty="0">
              <a:solidFill>
                <a:prstClr val="black"/>
              </a:solidFill>
              <a:latin typeface="Calibri"/>
            </a:endParaRPr>
          </a:p>
          <a:p>
            <a:pPr marL="182545" indent="-182545" defTabSz="930493">
              <a:buFont typeface="Arial" pitchFamily="34" charset="0"/>
              <a:buChar char="•"/>
            </a:pPr>
            <a:endParaRPr lang="en-AU" sz="203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56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5304"/>
            <a:ext cx="10080625" cy="56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25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5162"/>
            <a:ext cx="10080625" cy="56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8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Owner detail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AU" sz="2442" dirty="0">
                <a:solidFill>
                  <a:prstClr val="black"/>
                </a:solidFill>
                <a:latin typeface="Calibri"/>
              </a:rPr>
              <a:t>•As David, I can enter the details of property owners so that I can review their details later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Property owner details visible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Website records property owner details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Only David can enter details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Should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99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5162"/>
            <a:ext cx="10080625" cy="56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6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5662"/>
            <a:ext cx="10080625" cy="56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9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Searching: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Users can search for properties using keywords 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Story dependencies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S2	Property Search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S3	Viewing Times</a:t>
            </a: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Sprint 1 Release</a:t>
            </a:r>
          </a:p>
        </p:txBody>
      </p:sp>
    </p:spTree>
    <p:extLst>
      <p:ext uri="{BB962C8B-B14F-4D97-AF65-F5344CB8AC3E}">
        <p14:creationId xmlns:p14="http://schemas.microsoft.com/office/powerpoint/2010/main" val="6350132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Property Search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US" sz="2442" dirty="0">
                <a:solidFill>
                  <a:prstClr val="black"/>
                </a:solidFill>
                <a:latin typeface="Calibri"/>
              </a:rPr>
              <a:t>•As a prospective tenant I need to be able to search for properties so that I can find properties I may want to live in</a:t>
            </a:r>
            <a:endParaRPr lang="en-AU" sz="244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Visible search bar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Search produces results page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Page displays error if invalid search</a:t>
            </a:r>
          </a:p>
          <a:p>
            <a:pPr marL="182545" indent="-182545" defTabSz="930493">
              <a:buFont typeface="Arial" pitchFamily="34" charset="0"/>
              <a:buChar char="•"/>
            </a:pPr>
            <a:endParaRPr lang="en-AU" sz="203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679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46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3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Architecture</a:t>
            </a:r>
          </a:p>
        </p:txBody>
      </p:sp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288000" y="1330200"/>
            <a:ext cx="7424765" cy="473929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4678"/>
            <a:ext cx="10080625" cy="56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Viewing Times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US" sz="2442" dirty="0">
                <a:solidFill>
                  <a:prstClr val="black"/>
                </a:solidFill>
                <a:latin typeface="Calibri"/>
              </a:rPr>
              <a:t>•As Staff I need to set a date and time for property viewings so that prospective tenants can visit properties </a:t>
            </a:r>
            <a:endParaRPr lang="en-AU" sz="244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Visible inspection times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Times can be set by staff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Times can be changed by staff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Blank if no time set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098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lvl="0" indent="0" defTabSz="457200">
              <a:spcBef>
                <a:spcPts val="0"/>
              </a:spcBef>
              <a:buClr>
                <a:srgbClr val="000000"/>
              </a:buClr>
              <a:buSzPct val="45000"/>
              <a:buNone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Viewing times will be amended when permissions are resolved in Sprint Release 2.</a:t>
            </a:r>
          </a:p>
          <a:p>
            <a:pPr marL="108000" lvl="0" indent="0" defTabSz="457200">
              <a:spcBef>
                <a:spcPts val="0"/>
              </a:spcBef>
              <a:buClr>
                <a:srgbClr val="000000"/>
              </a:buClr>
              <a:buSzPct val="45000"/>
              <a:buNone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lvl="0" indent="0" defTabSz="457200">
              <a:spcBef>
                <a:spcPts val="0"/>
              </a:spcBef>
              <a:buClr>
                <a:srgbClr val="000000"/>
              </a:buClr>
              <a:buSzPct val="45000"/>
              <a:buNone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Property details for Sprint Release 2 is already partially completed.</a:t>
            </a: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Amendments</a:t>
            </a:r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/Sprint 2</a:t>
            </a:r>
            <a:endParaRPr lang="en-AU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196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504000" y="288067"/>
            <a:ext cx="7407548" cy="65235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4810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2"/>
          <p:cNvSpPr txBox="1"/>
          <p:nvPr/>
        </p:nvSpPr>
        <p:spPr>
          <a:xfrm>
            <a:off x="358226" y="1769040"/>
            <a:ext cx="8162922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Heroku –free, easy to deploy 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</a:t>
            </a: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applications and connects with GitHub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PHP – 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server-side requests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MySQL – to store data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JavaScript –  to perform non-server related tasks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HTML – webpage structure</a:t>
            </a: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CSS – webpage styling</a:t>
            </a:r>
          </a:p>
        </p:txBody>
      </p:sp>
      <p:sp>
        <p:nvSpPr>
          <p:cNvPr id="5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Database: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 results come from data stored internally into the websites system.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Story dependencies</a:t>
            </a: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	Tenant Details Storage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S6	Staff Details Storage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S9	Contract Details Storage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S11	Owner Details Storage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Sprint 1 Release</a:t>
            </a:r>
          </a:p>
        </p:txBody>
      </p:sp>
    </p:spTree>
    <p:extLst>
      <p:ext uri="{BB962C8B-B14F-4D97-AF65-F5344CB8AC3E}">
        <p14:creationId xmlns:p14="http://schemas.microsoft.com/office/powerpoint/2010/main" val="41393416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Tenant Details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US" sz="2442" dirty="0">
                <a:solidFill>
                  <a:prstClr val="black"/>
                </a:solidFill>
                <a:latin typeface="Calibri"/>
              </a:rPr>
              <a:t>•</a:t>
            </a:r>
            <a:r>
              <a:rPr lang="en-AU" sz="2442" dirty="0">
                <a:solidFill>
                  <a:prstClr val="black"/>
                </a:solidFill>
                <a:latin typeface="Calibri"/>
              </a:rPr>
              <a:t>As a staff member I need to be able to save all the tenants details so that I can review tenants later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Website records tenant account details 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Webpage displays tenant details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Cannot record the same tenant twice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73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2036"/>
            <a:ext cx="10080625" cy="56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9911"/>
            <a:ext cx="10080625" cy="56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3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Staff Details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US" sz="2442" dirty="0">
                <a:solidFill>
                  <a:prstClr val="black"/>
                </a:solidFill>
                <a:latin typeface="Calibri"/>
              </a:rPr>
              <a:t>•</a:t>
            </a:r>
            <a:r>
              <a:rPr lang="en-AU" sz="2442" dirty="0">
                <a:solidFill>
                  <a:prstClr val="black"/>
                </a:solidFill>
                <a:latin typeface="Calibri"/>
              </a:rPr>
              <a:t>As David, I want to record the details of staff so that I can review their details later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Website records Staff details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Webpage displays Staff details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Staff can’t access personal records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Required fields can’t be blank</a:t>
            </a:r>
          </a:p>
          <a:p>
            <a:pPr marL="182545" indent="-182545" defTabSz="930493">
              <a:buFont typeface="Arial" pitchFamily="34" charset="0"/>
              <a:buChar char="•"/>
            </a:pPr>
            <a:endParaRPr lang="en-AU" sz="203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2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46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363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701</TotalTime>
  <Words>416</Words>
  <Application>Microsoft Office PowerPoint</Application>
  <PresentationFormat>Custom</PresentationFormat>
  <Paragraphs>107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Michael de Closey</cp:lastModifiedBy>
  <cp:revision>11</cp:revision>
  <dcterms:created xsi:type="dcterms:W3CDTF">2017-05-02T18:54:28Z</dcterms:created>
  <dcterms:modified xsi:type="dcterms:W3CDTF">2017-05-03T00:49:17Z</dcterms:modified>
  <dc:language>en-AU</dc:language>
</cp:coreProperties>
</file>